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 id="261" r:id="rId3"/>
    <p:sldId id="258" r:id="rId4"/>
    <p:sldId id="259" r:id="rId5"/>
    <p:sldId id="260" r:id="rId6"/>
    <p:sldId id="257" r:id="rId7"/>
    <p:sldId id="270" r:id="rId8"/>
    <p:sldId id="262" r:id="rId9"/>
    <p:sldId id="263" r:id="rId10"/>
    <p:sldId id="264" r:id="rId11"/>
    <p:sldId id="265"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4124DF6-5025-EA4F-86ED-B620A79491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C29DE2-620F-2443-8486-F60F2E701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85AF8C-F05F-0B4D-B8F4-C8B1746DDE8C}"/>
              </a:ext>
            </a:extLst>
          </p:cNvPr>
          <p:cNvSpPr>
            <a:spLocks noGrp="1" noChangeArrowheads="1"/>
          </p:cNvSpPr>
          <p:nvPr>
            <p:ph type="sldNum" sz="quarter" idx="12"/>
          </p:nvPr>
        </p:nvSpPr>
        <p:spPr>
          <a:ln/>
        </p:spPr>
        <p:txBody>
          <a:bodyPr/>
          <a:lstStyle>
            <a:lvl1pPr>
              <a:defRPr/>
            </a:lvl1pPr>
          </a:lstStyle>
          <a:p>
            <a:fld id="{BCEE7EE3-A635-2D47-A205-E2A7AB1A6786}" type="slidenum">
              <a:rPr lang="en-US" altLang="en-US"/>
              <a:pPr/>
              <a:t>‹#›</a:t>
            </a:fld>
            <a:endParaRPr lang="en-US" altLang="en-US"/>
          </a:p>
        </p:txBody>
      </p:sp>
    </p:spTree>
    <p:extLst>
      <p:ext uri="{BB962C8B-B14F-4D97-AF65-F5344CB8AC3E}">
        <p14:creationId xmlns:p14="http://schemas.microsoft.com/office/powerpoint/2010/main" val="140700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A8EC6F-E387-3C49-BBF5-6D0475BA86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91F206-E547-664E-99CA-389E4445B5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AC01BD-BA67-DF42-B7D1-B824295EAB7F}"/>
              </a:ext>
            </a:extLst>
          </p:cNvPr>
          <p:cNvSpPr>
            <a:spLocks noGrp="1" noChangeArrowheads="1"/>
          </p:cNvSpPr>
          <p:nvPr>
            <p:ph type="sldNum" sz="quarter" idx="12"/>
          </p:nvPr>
        </p:nvSpPr>
        <p:spPr>
          <a:ln/>
        </p:spPr>
        <p:txBody>
          <a:bodyPr/>
          <a:lstStyle>
            <a:lvl1pPr>
              <a:defRPr/>
            </a:lvl1pPr>
          </a:lstStyle>
          <a:p>
            <a:fld id="{1501ED2C-4925-6B45-AA5D-7F1E901274A6}" type="slidenum">
              <a:rPr lang="en-US" altLang="en-US"/>
              <a:pPr/>
              <a:t>‹#›</a:t>
            </a:fld>
            <a:endParaRPr lang="en-US" altLang="en-US"/>
          </a:p>
        </p:txBody>
      </p:sp>
    </p:spTree>
    <p:extLst>
      <p:ext uri="{BB962C8B-B14F-4D97-AF65-F5344CB8AC3E}">
        <p14:creationId xmlns:p14="http://schemas.microsoft.com/office/powerpoint/2010/main" val="339718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0E7E71-F37C-374C-B983-57EA5FE35E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BC9807-1940-ED4F-9DFA-57A4E0E0E2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2EB40E-F7EE-1946-ADDB-A476FB358048}"/>
              </a:ext>
            </a:extLst>
          </p:cNvPr>
          <p:cNvSpPr>
            <a:spLocks noGrp="1" noChangeArrowheads="1"/>
          </p:cNvSpPr>
          <p:nvPr>
            <p:ph type="sldNum" sz="quarter" idx="12"/>
          </p:nvPr>
        </p:nvSpPr>
        <p:spPr>
          <a:ln/>
        </p:spPr>
        <p:txBody>
          <a:bodyPr/>
          <a:lstStyle>
            <a:lvl1pPr>
              <a:defRPr/>
            </a:lvl1pPr>
          </a:lstStyle>
          <a:p>
            <a:fld id="{9F7F919B-B1D2-7642-BF6C-76EDC21D8921}" type="slidenum">
              <a:rPr lang="en-US" altLang="en-US"/>
              <a:pPr/>
              <a:t>‹#›</a:t>
            </a:fld>
            <a:endParaRPr lang="en-US" altLang="en-US"/>
          </a:p>
        </p:txBody>
      </p:sp>
    </p:spTree>
    <p:extLst>
      <p:ext uri="{BB962C8B-B14F-4D97-AF65-F5344CB8AC3E}">
        <p14:creationId xmlns:p14="http://schemas.microsoft.com/office/powerpoint/2010/main" val="25007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CAC4D0-5F17-F64D-B8BC-FA51385078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7169C3-3C39-8B43-9CF7-03B5BDA8D4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5BB0F1-0904-6848-B9E7-A606DF856A22}"/>
              </a:ext>
            </a:extLst>
          </p:cNvPr>
          <p:cNvSpPr>
            <a:spLocks noGrp="1" noChangeArrowheads="1"/>
          </p:cNvSpPr>
          <p:nvPr>
            <p:ph type="sldNum" sz="quarter" idx="12"/>
          </p:nvPr>
        </p:nvSpPr>
        <p:spPr>
          <a:ln/>
        </p:spPr>
        <p:txBody>
          <a:bodyPr/>
          <a:lstStyle>
            <a:lvl1pPr>
              <a:defRPr/>
            </a:lvl1pPr>
          </a:lstStyle>
          <a:p>
            <a:fld id="{09F74E37-E5D1-EB4B-84B6-041B2490348C}" type="slidenum">
              <a:rPr lang="en-US" altLang="en-US"/>
              <a:pPr/>
              <a:t>‹#›</a:t>
            </a:fld>
            <a:endParaRPr lang="en-US" altLang="en-US"/>
          </a:p>
        </p:txBody>
      </p:sp>
    </p:spTree>
    <p:extLst>
      <p:ext uri="{BB962C8B-B14F-4D97-AF65-F5344CB8AC3E}">
        <p14:creationId xmlns:p14="http://schemas.microsoft.com/office/powerpoint/2010/main" val="402052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F5BDCB-9486-E947-B261-8822469542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393A8B-42F2-6C49-AE6F-D245929682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8593CF-EA95-734F-AE17-E96CC018D299}"/>
              </a:ext>
            </a:extLst>
          </p:cNvPr>
          <p:cNvSpPr>
            <a:spLocks noGrp="1" noChangeArrowheads="1"/>
          </p:cNvSpPr>
          <p:nvPr>
            <p:ph type="sldNum" sz="quarter" idx="12"/>
          </p:nvPr>
        </p:nvSpPr>
        <p:spPr>
          <a:ln/>
        </p:spPr>
        <p:txBody>
          <a:bodyPr/>
          <a:lstStyle>
            <a:lvl1pPr>
              <a:defRPr/>
            </a:lvl1pPr>
          </a:lstStyle>
          <a:p>
            <a:fld id="{CDA5D370-53A2-0147-8B54-0312ED759374}" type="slidenum">
              <a:rPr lang="en-US" altLang="en-US"/>
              <a:pPr/>
              <a:t>‹#›</a:t>
            </a:fld>
            <a:endParaRPr lang="en-US" altLang="en-US"/>
          </a:p>
        </p:txBody>
      </p:sp>
    </p:spTree>
    <p:extLst>
      <p:ext uri="{BB962C8B-B14F-4D97-AF65-F5344CB8AC3E}">
        <p14:creationId xmlns:p14="http://schemas.microsoft.com/office/powerpoint/2010/main" val="231196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5EB681-352A-7F46-AADD-241A680FA8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E39770-78AC-A14B-AC34-484B1FB3E3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1E3360-90DF-0B47-9A96-C6813575236B}"/>
              </a:ext>
            </a:extLst>
          </p:cNvPr>
          <p:cNvSpPr>
            <a:spLocks noGrp="1" noChangeArrowheads="1"/>
          </p:cNvSpPr>
          <p:nvPr>
            <p:ph type="sldNum" sz="quarter" idx="12"/>
          </p:nvPr>
        </p:nvSpPr>
        <p:spPr>
          <a:ln/>
        </p:spPr>
        <p:txBody>
          <a:bodyPr/>
          <a:lstStyle>
            <a:lvl1pPr>
              <a:defRPr/>
            </a:lvl1pPr>
          </a:lstStyle>
          <a:p>
            <a:fld id="{5265905F-7244-4F48-9B00-AEC9150F0FC6}" type="slidenum">
              <a:rPr lang="en-US" altLang="en-US"/>
              <a:pPr/>
              <a:t>‹#›</a:t>
            </a:fld>
            <a:endParaRPr lang="en-US" altLang="en-US"/>
          </a:p>
        </p:txBody>
      </p:sp>
    </p:spTree>
    <p:extLst>
      <p:ext uri="{BB962C8B-B14F-4D97-AF65-F5344CB8AC3E}">
        <p14:creationId xmlns:p14="http://schemas.microsoft.com/office/powerpoint/2010/main" val="247816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48E2B2E-9C3C-E844-9ED5-23A0041547E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E62313A-4410-D341-A1A8-C0F222A740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6D3D7A6-DADD-6940-B824-725A006D58E2}"/>
              </a:ext>
            </a:extLst>
          </p:cNvPr>
          <p:cNvSpPr>
            <a:spLocks noGrp="1" noChangeArrowheads="1"/>
          </p:cNvSpPr>
          <p:nvPr>
            <p:ph type="sldNum" sz="quarter" idx="12"/>
          </p:nvPr>
        </p:nvSpPr>
        <p:spPr>
          <a:ln/>
        </p:spPr>
        <p:txBody>
          <a:bodyPr/>
          <a:lstStyle>
            <a:lvl1pPr>
              <a:defRPr/>
            </a:lvl1pPr>
          </a:lstStyle>
          <a:p>
            <a:fld id="{99D67C5D-54DB-9948-8E16-FACBD828B7A4}" type="slidenum">
              <a:rPr lang="en-US" altLang="en-US"/>
              <a:pPr/>
              <a:t>‹#›</a:t>
            </a:fld>
            <a:endParaRPr lang="en-US" altLang="en-US"/>
          </a:p>
        </p:txBody>
      </p:sp>
    </p:spTree>
    <p:extLst>
      <p:ext uri="{BB962C8B-B14F-4D97-AF65-F5344CB8AC3E}">
        <p14:creationId xmlns:p14="http://schemas.microsoft.com/office/powerpoint/2010/main" val="268603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51F8E83-63AD-3848-B4B7-D9BA7FD2D4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BE5C13A-602D-7D4F-85C4-A07A398693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8428AD-9ABE-7D4B-9537-5DEF4A6F3EFE}"/>
              </a:ext>
            </a:extLst>
          </p:cNvPr>
          <p:cNvSpPr>
            <a:spLocks noGrp="1" noChangeArrowheads="1"/>
          </p:cNvSpPr>
          <p:nvPr>
            <p:ph type="sldNum" sz="quarter" idx="12"/>
          </p:nvPr>
        </p:nvSpPr>
        <p:spPr>
          <a:ln/>
        </p:spPr>
        <p:txBody>
          <a:bodyPr/>
          <a:lstStyle>
            <a:lvl1pPr>
              <a:defRPr/>
            </a:lvl1pPr>
          </a:lstStyle>
          <a:p>
            <a:fld id="{BCDAD907-55FD-4449-AD8C-49DCA5C34844}" type="slidenum">
              <a:rPr lang="en-US" altLang="en-US"/>
              <a:pPr/>
              <a:t>‹#›</a:t>
            </a:fld>
            <a:endParaRPr lang="en-US" altLang="en-US"/>
          </a:p>
        </p:txBody>
      </p:sp>
    </p:spTree>
    <p:extLst>
      <p:ext uri="{BB962C8B-B14F-4D97-AF65-F5344CB8AC3E}">
        <p14:creationId xmlns:p14="http://schemas.microsoft.com/office/powerpoint/2010/main" val="164496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7A444E-47FB-AE4F-98EA-49AB9DABFE7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5A4D6A-5140-AA47-B1C6-87EE03612F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45F7CD1-5972-C347-BCBE-CC31A248B7A0}"/>
              </a:ext>
            </a:extLst>
          </p:cNvPr>
          <p:cNvSpPr>
            <a:spLocks noGrp="1" noChangeArrowheads="1"/>
          </p:cNvSpPr>
          <p:nvPr>
            <p:ph type="sldNum" sz="quarter" idx="12"/>
          </p:nvPr>
        </p:nvSpPr>
        <p:spPr>
          <a:ln/>
        </p:spPr>
        <p:txBody>
          <a:bodyPr/>
          <a:lstStyle>
            <a:lvl1pPr>
              <a:defRPr/>
            </a:lvl1pPr>
          </a:lstStyle>
          <a:p>
            <a:fld id="{8935D7D7-D99A-5946-B9CD-26FD66237896}" type="slidenum">
              <a:rPr lang="en-US" altLang="en-US"/>
              <a:pPr/>
              <a:t>‹#›</a:t>
            </a:fld>
            <a:endParaRPr lang="en-US" altLang="en-US"/>
          </a:p>
        </p:txBody>
      </p:sp>
    </p:spTree>
    <p:extLst>
      <p:ext uri="{BB962C8B-B14F-4D97-AF65-F5344CB8AC3E}">
        <p14:creationId xmlns:p14="http://schemas.microsoft.com/office/powerpoint/2010/main" val="364340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08123C-DDF7-8A4F-BFC0-8039E84034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DE7DA4-0CC7-7F4E-A864-9FE5FADEAE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5F870D-843F-5A47-AD30-E0DCCA9AB1CD}"/>
              </a:ext>
            </a:extLst>
          </p:cNvPr>
          <p:cNvSpPr>
            <a:spLocks noGrp="1" noChangeArrowheads="1"/>
          </p:cNvSpPr>
          <p:nvPr>
            <p:ph type="sldNum" sz="quarter" idx="12"/>
          </p:nvPr>
        </p:nvSpPr>
        <p:spPr>
          <a:ln/>
        </p:spPr>
        <p:txBody>
          <a:bodyPr/>
          <a:lstStyle>
            <a:lvl1pPr>
              <a:defRPr/>
            </a:lvl1pPr>
          </a:lstStyle>
          <a:p>
            <a:fld id="{A17C96FF-8050-5E4F-A542-2C068C5F27CD}" type="slidenum">
              <a:rPr lang="en-US" altLang="en-US"/>
              <a:pPr/>
              <a:t>‹#›</a:t>
            </a:fld>
            <a:endParaRPr lang="en-US" altLang="en-US"/>
          </a:p>
        </p:txBody>
      </p:sp>
    </p:spTree>
    <p:extLst>
      <p:ext uri="{BB962C8B-B14F-4D97-AF65-F5344CB8AC3E}">
        <p14:creationId xmlns:p14="http://schemas.microsoft.com/office/powerpoint/2010/main" val="45061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A899C3-05A1-584D-9B88-FCCFA1E9EF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9BE746-AB28-4648-9972-05AE4B500E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564909-7315-BA4F-8BBA-5086B37ABE82}"/>
              </a:ext>
            </a:extLst>
          </p:cNvPr>
          <p:cNvSpPr>
            <a:spLocks noGrp="1" noChangeArrowheads="1"/>
          </p:cNvSpPr>
          <p:nvPr>
            <p:ph type="sldNum" sz="quarter" idx="12"/>
          </p:nvPr>
        </p:nvSpPr>
        <p:spPr>
          <a:ln/>
        </p:spPr>
        <p:txBody>
          <a:bodyPr/>
          <a:lstStyle>
            <a:lvl1pPr>
              <a:defRPr/>
            </a:lvl1pPr>
          </a:lstStyle>
          <a:p>
            <a:fld id="{D9DEE72C-B22C-3E48-BF65-87F2B7B4CE57}" type="slidenum">
              <a:rPr lang="en-US" altLang="en-US"/>
              <a:pPr/>
              <a:t>‹#›</a:t>
            </a:fld>
            <a:endParaRPr lang="en-US" altLang="en-US"/>
          </a:p>
        </p:txBody>
      </p:sp>
    </p:spTree>
    <p:extLst>
      <p:ext uri="{BB962C8B-B14F-4D97-AF65-F5344CB8AC3E}">
        <p14:creationId xmlns:p14="http://schemas.microsoft.com/office/powerpoint/2010/main" val="267060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CE2564-D44A-7A44-BA4D-6A7C545EA81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1B92307-D4CB-4243-B1AA-B4F7B4D2A44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8F44326-25A9-D24D-9A95-05723FEA5AF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78C76B9D-8AFF-F146-BA92-B491DAD53C3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1D5CB387-71F0-2244-858F-81901F421C2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CD56D58-44C7-A440-8EC9-C974FBDCB7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AC78341-EDCA-EB4F-B0AE-A1AB8AEA39EB}"/>
              </a:ext>
            </a:extLst>
          </p:cNvPr>
          <p:cNvSpPr>
            <a:spLocks noGrp="1" noChangeArrowheads="1"/>
          </p:cNvSpPr>
          <p:nvPr>
            <p:ph type="ctrTitle"/>
          </p:nvPr>
        </p:nvSpPr>
        <p:spPr/>
        <p:txBody>
          <a:bodyPr/>
          <a:lstStyle/>
          <a:p>
            <a:pPr eaLnBrk="1" hangingPunct="1"/>
            <a:endParaRPr lang="en-US" altLang="en-US"/>
          </a:p>
        </p:txBody>
      </p:sp>
      <p:sp>
        <p:nvSpPr>
          <p:cNvPr id="2051" name="Rectangle 3">
            <a:extLst>
              <a:ext uri="{FF2B5EF4-FFF2-40B4-BE49-F238E27FC236}">
                <a16:creationId xmlns:a16="http://schemas.microsoft.com/office/drawing/2014/main" id="{3B42FAFF-9BA0-154B-935F-86F0A36E792C}"/>
              </a:ext>
            </a:extLst>
          </p:cNvPr>
          <p:cNvSpPr>
            <a:spLocks noGrp="1" noChangeArrowheads="1"/>
          </p:cNvSpPr>
          <p:nvPr>
            <p:ph type="subTitle" idx="1"/>
          </p:nvPr>
        </p:nvSpPr>
        <p:spPr/>
        <p:txBody>
          <a:bodyPr/>
          <a:lstStyle/>
          <a:p>
            <a:pPr eaLnBrk="1" hangingPunct="1"/>
            <a:endParaRPr lang="en-US" altLang="en-US"/>
          </a:p>
        </p:txBody>
      </p:sp>
      <p:pic>
        <p:nvPicPr>
          <p:cNvPr id="2052" name="Picture 4" descr="Deborah1">
            <a:extLst>
              <a:ext uri="{FF2B5EF4-FFF2-40B4-BE49-F238E27FC236}">
                <a16:creationId xmlns:a16="http://schemas.microsoft.com/office/drawing/2014/main" id="{B3E53068-EDD6-0249-8590-B5DAF9D84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A0057AAB-4663-254F-91DC-C3F373181D2E}"/>
              </a:ext>
            </a:extLst>
          </p:cNvPr>
          <p:cNvSpPr txBox="1">
            <a:spLocks noChangeArrowheads="1"/>
          </p:cNvSpPr>
          <p:nvPr/>
        </p:nvSpPr>
        <p:spPr bwMode="auto">
          <a:xfrm>
            <a:off x="4800600" y="19431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a:solidFill>
                  <a:srgbClr val="FFFFFF"/>
                </a:solidFill>
                <a:latin typeface="Trajan Pro" pitchFamily="18" charset="0"/>
              </a:rPr>
              <a:t>Courage and Empowerment</a:t>
            </a:r>
            <a:endParaRPr lang="en-US" altLang="en-US"/>
          </a:p>
        </p:txBody>
      </p:sp>
      <p:sp>
        <p:nvSpPr>
          <p:cNvPr id="2054" name="Text Box 6">
            <a:extLst>
              <a:ext uri="{FF2B5EF4-FFF2-40B4-BE49-F238E27FC236}">
                <a16:creationId xmlns:a16="http://schemas.microsoft.com/office/drawing/2014/main" id="{4E4A2158-12FE-5E46-B222-384A5DFA2D9C}"/>
              </a:ext>
            </a:extLst>
          </p:cNvPr>
          <p:cNvSpPr txBox="1">
            <a:spLocks noChangeArrowheads="1"/>
          </p:cNvSpPr>
          <p:nvPr/>
        </p:nvSpPr>
        <p:spPr bwMode="auto">
          <a:xfrm>
            <a:off x="4829175" y="2286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Deborah </a:t>
            </a:r>
            <a:br>
              <a:rPr lang="en-US" altLang="en-US">
                <a:solidFill>
                  <a:srgbClr val="FFFFFF"/>
                </a:solidFill>
                <a:latin typeface="Trajan Pro" pitchFamily="18" charset="0"/>
              </a:rPr>
            </a:br>
            <a:r>
              <a:rPr lang="en-US" altLang="en-US">
                <a:solidFill>
                  <a:srgbClr val="FFFFFF"/>
                </a:solidFill>
                <a:latin typeface="Trajan Pro" pitchFamily="18" charset="0"/>
              </a:rPr>
              <a:t>and me</a:t>
            </a:r>
            <a:endParaRPr lang="en-US" altLang="en-US"/>
          </a:p>
        </p:txBody>
      </p:sp>
      <p:grpSp>
        <p:nvGrpSpPr>
          <p:cNvPr id="2055" name="Group 7">
            <a:extLst>
              <a:ext uri="{FF2B5EF4-FFF2-40B4-BE49-F238E27FC236}">
                <a16:creationId xmlns:a16="http://schemas.microsoft.com/office/drawing/2014/main" id="{3DDE411F-1FE3-164C-8EB9-C8B659011CC3}"/>
              </a:ext>
            </a:extLst>
          </p:cNvPr>
          <p:cNvGrpSpPr>
            <a:grpSpLocks/>
          </p:cNvGrpSpPr>
          <p:nvPr/>
        </p:nvGrpSpPr>
        <p:grpSpPr bwMode="auto">
          <a:xfrm>
            <a:off x="7620000" y="5591175"/>
            <a:ext cx="1295400" cy="1038225"/>
            <a:chOff x="13890" y="9555"/>
            <a:chExt cx="1875" cy="1634"/>
          </a:xfrm>
        </p:grpSpPr>
        <p:sp>
          <p:nvSpPr>
            <p:cNvPr id="2057" name="Text Box 8">
              <a:extLst>
                <a:ext uri="{FF2B5EF4-FFF2-40B4-BE49-F238E27FC236}">
                  <a16:creationId xmlns:a16="http://schemas.microsoft.com/office/drawing/2014/main" id="{D070B315-5A39-0042-842A-264D2F870BC7}"/>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a:solidFill>
                    <a:srgbClr val="FFFFFF"/>
                  </a:solidFill>
                  <a:latin typeface="Trajan Pro" pitchFamily="18" charset="0"/>
                </a:rPr>
                <a:t>1</a:t>
              </a:r>
              <a:endParaRPr lang="en-US" altLang="en-US"/>
            </a:p>
          </p:txBody>
        </p:sp>
        <p:sp>
          <p:nvSpPr>
            <p:cNvPr id="2058" name="Text Box 9">
              <a:extLst>
                <a:ext uri="{FF2B5EF4-FFF2-40B4-BE49-F238E27FC236}">
                  <a16:creationId xmlns:a16="http://schemas.microsoft.com/office/drawing/2014/main" id="{8A0C2281-341C-4E43-AF3D-CDD7F12B9512}"/>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Trajan Pro" pitchFamily="18" charset="0"/>
                </a:rPr>
                <a:t>LESSON</a:t>
              </a:r>
              <a:endParaRPr lang="en-US" altLang="en-US"/>
            </a:p>
          </p:txBody>
        </p:sp>
      </p:grpSp>
      <p:sp>
        <p:nvSpPr>
          <p:cNvPr id="2056" name="Text Box 10">
            <a:extLst>
              <a:ext uri="{FF2B5EF4-FFF2-40B4-BE49-F238E27FC236}">
                <a16:creationId xmlns:a16="http://schemas.microsoft.com/office/drawing/2014/main" id="{A9C3DBEC-340A-E048-BBA7-8FB2BD96E465}"/>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latin typeface="Gill Sans MT" panose="020B0502020104020203" pitchFamily="34" charset="77"/>
              </a:rPr>
              <a:t>“Your word is lamp for my feet and a light for my path.”</a:t>
            </a:r>
          </a:p>
          <a:p>
            <a:pPr algn="ctr" eaLnBrk="1" hangingPunct="1"/>
            <a:r>
              <a:rPr lang="en-US" altLang="en-US" sz="1600">
                <a:solidFill>
                  <a:schemeClr val="bg1"/>
                </a:solidFill>
                <a:latin typeface="Gill Sans MT" panose="020B0502020104020203" pitchFamily="34" charset="77"/>
              </a:rPr>
              <a:t>Psalm 119:105</a:t>
            </a:r>
            <a:endParaRPr lang="en-US" altLang="en-US" sz="2800">
              <a:solidFill>
                <a:schemeClr val="bg1"/>
              </a:solidFill>
              <a:latin typeface="Gill Sans MT" panose="020B0502020104020203" pitchFamily="34"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F6B5A62-B003-AE43-A877-638A5B596981}"/>
              </a:ext>
            </a:extLst>
          </p:cNvPr>
          <p:cNvSpPr>
            <a:spLocks noGrp="1" noChangeArrowheads="1"/>
          </p:cNvSpPr>
          <p:nvPr>
            <p:ph type="title"/>
          </p:nvPr>
        </p:nvSpPr>
        <p:spPr/>
        <p:txBody>
          <a:bodyPr/>
          <a:lstStyle/>
          <a:p>
            <a:pPr eaLnBrk="1" hangingPunct="1"/>
            <a:endParaRPr lang="en-US" altLang="en-US"/>
          </a:p>
        </p:txBody>
      </p:sp>
      <p:sp>
        <p:nvSpPr>
          <p:cNvPr id="11267" name="Rectangle 3">
            <a:extLst>
              <a:ext uri="{FF2B5EF4-FFF2-40B4-BE49-F238E27FC236}">
                <a16:creationId xmlns:a16="http://schemas.microsoft.com/office/drawing/2014/main" id="{6BE9652D-6FE9-8D4C-983C-FAAAA6A8F8F9}"/>
              </a:ext>
            </a:extLst>
          </p:cNvPr>
          <p:cNvSpPr>
            <a:spLocks noGrp="1" noChangeArrowheads="1"/>
          </p:cNvSpPr>
          <p:nvPr>
            <p:ph type="body" idx="1"/>
          </p:nvPr>
        </p:nvSpPr>
        <p:spPr>
          <a:xfrm>
            <a:off x="457200" y="1447800"/>
            <a:ext cx="8229600" cy="4953000"/>
          </a:xfrm>
        </p:spPr>
        <p:txBody>
          <a:bodyPr/>
          <a:lstStyle/>
          <a:p>
            <a:pPr eaLnBrk="1" hangingPunct="1">
              <a:buFontTx/>
              <a:buNone/>
            </a:pPr>
            <a:r>
              <a:rPr lang="en-US" altLang="en-US" sz="2800" b="1" u="sng">
                <a:solidFill>
                  <a:srgbClr val="CC0000"/>
                </a:solidFill>
                <a:latin typeface="Gill Sans MT" panose="020B0502020104020203" pitchFamily="34" charset="77"/>
              </a:rPr>
              <a:t>Words of Wisdom</a:t>
            </a:r>
          </a:p>
          <a:p>
            <a:pPr eaLnBrk="1" hangingPunct="1">
              <a:lnSpc>
                <a:spcPct val="10000"/>
              </a:lnSpc>
              <a:buFontTx/>
              <a:buNone/>
            </a:pPr>
            <a:endParaRPr lang="en-US" altLang="en-US" sz="2800">
              <a:latin typeface="Gill Sans MT" panose="020B0502020104020203" pitchFamily="34" charset="77"/>
            </a:endParaRPr>
          </a:p>
          <a:p>
            <a:pPr eaLnBrk="1" hangingPunct="1">
              <a:buFontTx/>
              <a:buNone/>
            </a:pPr>
            <a:r>
              <a:rPr lang="en-US" altLang="en-US" sz="2800">
                <a:latin typeface="Gill Sans MT" panose="020B0502020104020203" pitchFamily="34" charset="77"/>
              </a:rPr>
              <a:t>   We are all faced with times when we do not know what to do, or we doubt our ability to accomplish what needs to be done. In Philippians 4:13 (NIV) we are told, “I can do everything through him who gives me strength.” When we lean upon the Lord, He will help us do the work He puts before us. With the guidance and help of the Lord we will be able to accomplish much more than we may have thought possible. Faith will carry us through difficulties and enable us to be His workers.</a:t>
            </a:r>
          </a:p>
        </p:txBody>
      </p:sp>
      <p:pic>
        <p:nvPicPr>
          <p:cNvPr id="11268" name="Picture 4" descr="Deborah2">
            <a:extLst>
              <a:ext uri="{FF2B5EF4-FFF2-40B4-BE49-F238E27FC236}">
                <a16:creationId xmlns:a16="http://schemas.microsoft.com/office/drawing/2014/main" id="{11775FDA-63AC-3D49-9ACC-282D30791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A7847F95-2E74-024F-8A1A-C736136759A1}"/>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8A844C-8F67-074E-83B0-958D18183476}"/>
              </a:ext>
            </a:extLst>
          </p:cNvPr>
          <p:cNvSpPr>
            <a:spLocks noGrp="1" noChangeArrowheads="1"/>
          </p:cNvSpPr>
          <p:nvPr>
            <p:ph type="title"/>
          </p:nvPr>
        </p:nvSpPr>
        <p:spPr/>
        <p:txBody>
          <a:bodyPr/>
          <a:lstStyle/>
          <a:p>
            <a:pPr eaLnBrk="1" hangingPunct="1"/>
            <a:endParaRPr lang="en-US" altLang="en-US"/>
          </a:p>
        </p:txBody>
      </p:sp>
      <p:sp>
        <p:nvSpPr>
          <p:cNvPr id="12291" name="Rectangle 3">
            <a:extLst>
              <a:ext uri="{FF2B5EF4-FFF2-40B4-BE49-F238E27FC236}">
                <a16:creationId xmlns:a16="http://schemas.microsoft.com/office/drawing/2014/main" id="{57612EAB-92DE-A346-9C83-1CED8EE37C50}"/>
              </a:ext>
            </a:extLst>
          </p:cNvPr>
          <p:cNvSpPr>
            <a:spLocks noGrp="1" noChangeArrowheads="1"/>
          </p:cNvSpPr>
          <p:nvPr>
            <p:ph type="body" idx="1"/>
          </p:nvPr>
        </p:nvSpPr>
        <p:spPr/>
        <p:txBody>
          <a:bodyPr/>
          <a:lstStyle/>
          <a:p>
            <a:pPr algn="ctr" eaLnBrk="1" hangingPunct="1">
              <a:buFontTx/>
              <a:buNone/>
            </a:pPr>
            <a:r>
              <a:rPr lang="en-US" altLang="en-US" sz="4400" b="1">
                <a:solidFill>
                  <a:srgbClr val="CC0000"/>
                </a:solidFill>
                <a:latin typeface="Edwardian Script ITC" panose="030303020407070D0804" pitchFamily="66" charset="77"/>
              </a:rPr>
              <a:t>My Prayer for Today</a:t>
            </a:r>
          </a:p>
          <a:p>
            <a:pPr algn="ctr" eaLnBrk="1" hangingPunct="1">
              <a:lnSpc>
                <a:spcPct val="40000"/>
              </a:lnSpc>
              <a:buFontTx/>
              <a:buNone/>
            </a:pPr>
            <a:endParaRPr lang="en-US" altLang="en-US" sz="1600" b="1">
              <a:solidFill>
                <a:srgbClr val="CC0000"/>
              </a:solidFill>
              <a:latin typeface="Edwardian Script ITC" panose="030303020407070D0804" pitchFamily="66" charset="77"/>
            </a:endParaRPr>
          </a:p>
          <a:p>
            <a:pPr algn="ctr" eaLnBrk="1" hangingPunct="1">
              <a:lnSpc>
                <a:spcPct val="130000"/>
              </a:lnSpc>
              <a:buFontTx/>
              <a:buNone/>
            </a:pPr>
            <a:r>
              <a:rPr lang="en-US" altLang="en-US" sz="2800">
                <a:latin typeface="Gill Sans MT" panose="020B0502020104020203" pitchFamily="34" charset="77"/>
              </a:rPr>
              <a:t>Lord, give me the abilities I need to carry out Your plan for me. Make me willing and</a:t>
            </a:r>
          </a:p>
          <a:p>
            <a:pPr algn="ctr" eaLnBrk="1" hangingPunct="1">
              <a:lnSpc>
                <a:spcPct val="130000"/>
              </a:lnSpc>
              <a:buFontTx/>
              <a:buNone/>
            </a:pPr>
            <a:r>
              <a:rPr lang="en-US" altLang="en-US" sz="2800">
                <a:latin typeface="Gill Sans MT" panose="020B0502020104020203" pitchFamily="34" charset="77"/>
              </a:rPr>
              <a:t>ready to go on Your errands, even when the task may be something entirely out of my comfort zone.</a:t>
            </a:r>
          </a:p>
        </p:txBody>
      </p:sp>
      <p:pic>
        <p:nvPicPr>
          <p:cNvPr id="12292" name="Picture 4" descr="Deborah2">
            <a:extLst>
              <a:ext uri="{FF2B5EF4-FFF2-40B4-BE49-F238E27FC236}">
                <a16:creationId xmlns:a16="http://schemas.microsoft.com/office/drawing/2014/main" id="{C2B9F789-1CCB-424E-8348-DC355534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5FFCE53A-D96B-404E-B41E-217397F7ABC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55ADAEC-5D1A-F84D-A8AA-0A9154D1E5C3}"/>
              </a:ext>
            </a:extLst>
          </p:cNvPr>
          <p:cNvSpPr>
            <a:spLocks noGrp="1" noChangeArrowheads="1"/>
          </p:cNvSpPr>
          <p:nvPr>
            <p:ph type="title"/>
          </p:nvPr>
        </p:nvSpPr>
        <p:spPr/>
        <p:txBody>
          <a:bodyPr/>
          <a:lstStyle/>
          <a:p>
            <a:pPr eaLnBrk="1" hangingPunct="1"/>
            <a:endParaRPr lang="en-US" altLang="en-US"/>
          </a:p>
        </p:txBody>
      </p:sp>
      <p:sp>
        <p:nvSpPr>
          <p:cNvPr id="13315" name="Rectangle 3">
            <a:extLst>
              <a:ext uri="{FF2B5EF4-FFF2-40B4-BE49-F238E27FC236}">
                <a16:creationId xmlns:a16="http://schemas.microsoft.com/office/drawing/2014/main" id="{AA24A15B-607E-7348-8B73-3E248E2613A7}"/>
              </a:ext>
            </a:extLst>
          </p:cNvPr>
          <p:cNvSpPr>
            <a:spLocks noGrp="1" noChangeArrowheads="1"/>
          </p:cNvSpPr>
          <p:nvPr>
            <p:ph type="body" idx="1"/>
          </p:nvPr>
        </p:nvSpPr>
        <p:spPr>
          <a:xfrm>
            <a:off x="457200" y="1143000"/>
            <a:ext cx="8229600" cy="4983163"/>
          </a:xfrm>
        </p:spPr>
        <p:txBody>
          <a:bodyPr/>
          <a:lstStyle/>
          <a:p>
            <a:pPr algn="ctr" eaLnBrk="1" hangingPunct="1">
              <a:lnSpc>
                <a:spcPct val="110000"/>
              </a:lnSpc>
              <a:buFontTx/>
              <a:buNone/>
            </a:pPr>
            <a:r>
              <a:rPr lang="en-US" altLang="en-US" sz="4400" b="1">
                <a:solidFill>
                  <a:srgbClr val="CC0000"/>
                </a:solidFill>
                <a:latin typeface="Edwardian Script ITC" panose="030303020407070D0804" pitchFamily="66" charset="77"/>
              </a:rPr>
              <a:t>Sharing</a:t>
            </a:r>
          </a:p>
          <a:p>
            <a:pPr algn="ctr" eaLnBrk="1" hangingPunct="1">
              <a:lnSpc>
                <a:spcPct val="130000"/>
              </a:lnSpc>
              <a:buFontTx/>
              <a:buNone/>
            </a:pPr>
            <a:r>
              <a:rPr lang="pt-BR" altLang="en-US" sz="2800">
                <a:latin typeface="Gill Sans MT" panose="020B0502020104020203" pitchFamily="34" charset="77"/>
              </a:rPr>
              <a:t>Deborah clearly possessed leadership </a:t>
            </a:r>
            <a:r>
              <a:rPr lang="en-US" altLang="en-US" sz="2800">
                <a:latin typeface="Gill Sans MT" panose="020B0502020104020203" pitchFamily="34" charset="77"/>
              </a:rPr>
              <a:t>ability. As a judge, she played a dominant role in her time. What does this suggest about women’s potential for major leadership positions today? As we study the strength of Deborah and Jael, let us as women encourage each other to train for and accept positions of leadership to which God has called us. Who is a woman you can encourage to become a leader?</a:t>
            </a:r>
          </a:p>
        </p:txBody>
      </p:sp>
      <p:pic>
        <p:nvPicPr>
          <p:cNvPr id="13316" name="Picture 4" descr="Deborah2">
            <a:extLst>
              <a:ext uri="{FF2B5EF4-FFF2-40B4-BE49-F238E27FC236}">
                <a16:creationId xmlns:a16="http://schemas.microsoft.com/office/drawing/2014/main" id="{94BD98A2-4623-594E-99D7-4A7B17B7A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7607A84B-2E62-FF4B-9F5A-77CB0B698722}"/>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eborah2">
            <a:extLst>
              <a:ext uri="{FF2B5EF4-FFF2-40B4-BE49-F238E27FC236}">
                <a16:creationId xmlns:a16="http://schemas.microsoft.com/office/drawing/2014/main" id="{BF211712-B6CD-7741-9E2A-7EB133F02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7F31C0D7-C549-AD4F-8BAD-8AB122F16356}"/>
              </a:ext>
            </a:extLst>
          </p:cNvPr>
          <p:cNvSpPr>
            <a:spLocks noGrp="1" noChangeArrowheads="1"/>
          </p:cNvSpPr>
          <p:nvPr>
            <p:ph type="body" idx="1"/>
          </p:nvPr>
        </p:nvSpPr>
        <p:spPr>
          <a:xfrm>
            <a:off x="381000" y="1524000"/>
            <a:ext cx="6858000" cy="4525963"/>
          </a:xfrm>
        </p:spPr>
        <p:txBody>
          <a:bodyPr/>
          <a:lstStyle/>
          <a:p>
            <a:pPr eaLnBrk="1" hangingPunct="1">
              <a:lnSpc>
                <a:spcPct val="90000"/>
              </a:lnSpc>
              <a:buFontTx/>
              <a:buNone/>
            </a:pPr>
            <a:r>
              <a:rPr lang="en-US" altLang="en-US" b="1">
                <a:solidFill>
                  <a:srgbClr val="CC0000"/>
                </a:solidFill>
                <a:latin typeface="Gill Sans MT" panose="020B0502020104020203" pitchFamily="34" charset="77"/>
              </a:rPr>
              <a:t>Introduction</a:t>
            </a:r>
          </a:p>
          <a:p>
            <a:pPr eaLnBrk="1" hangingPunct="1">
              <a:lnSpc>
                <a:spcPct val="120000"/>
              </a:lnSpc>
            </a:pPr>
            <a:r>
              <a:rPr lang="en-US" altLang="en-US" sz="2800">
                <a:latin typeface="Gill Sans MT" panose="020B0502020104020203" pitchFamily="34" charset="77"/>
              </a:rPr>
              <a:t>Deborah was the fifth judge of Israel. At a dark time in Israel’s history, Deborah illustrated God’s power to deliver. One of the outstanding characteristics she demonstrated was her willingness to step outside of the traditional role of women in order to bring a blessing to her country.</a:t>
            </a:r>
          </a:p>
        </p:txBody>
      </p:sp>
      <p:sp>
        <p:nvSpPr>
          <p:cNvPr id="3076" name="Text Box 5">
            <a:extLst>
              <a:ext uri="{FF2B5EF4-FFF2-40B4-BE49-F238E27FC236}">
                <a16:creationId xmlns:a16="http://schemas.microsoft.com/office/drawing/2014/main" id="{7715F80F-E77D-B347-8299-84C651FE9F38}"/>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
        <p:nvSpPr>
          <p:cNvPr id="3077" name="Rectangle 6">
            <a:extLst>
              <a:ext uri="{FF2B5EF4-FFF2-40B4-BE49-F238E27FC236}">
                <a16:creationId xmlns:a16="http://schemas.microsoft.com/office/drawing/2014/main" id="{C8A0CCFD-69F0-0848-84A6-F426CB21E73B}"/>
              </a:ext>
            </a:extLst>
          </p:cNvPr>
          <p:cNvSpPr>
            <a:spLocks noChangeArrowheads="1"/>
          </p:cNvSpPr>
          <p:nvPr/>
        </p:nvSpPr>
        <p:spPr bwMode="auto">
          <a:xfrm>
            <a:off x="541338" y="709613"/>
            <a:ext cx="3154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Key Scripture:  Judges 4 and 5</a:t>
            </a:r>
          </a:p>
        </p:txBody>
      </p:sp>
      <p:pic>
        <p:nvPicPr>
          <p:cNvPr id="3078" name="Picture 7" descr="Flower">
            <a:extLst>
              <a:ext uri="{FF2B5EF4-FFF2-40B4-BE49-F238E27FC236}">
                <a16:creationId xmlns:a16="http://schemas.microsoft.com/office/drawing/2014/main" id="{2C3A2466-4F71-7044-A48F-135B01B77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3810000"/>
            <a:ext cx="21002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B9F598-D1E9-D148-9186-34F887A07F42}"/>
              </a:ext>
            </a:extLst>
          </p:cNvPr>
          <p:cNvSpPr>
            <a:spLocks noGrp="1" noChangeArrowheads="1"/>
          </p:cNvSpPr>
          <p:nvPr>
            <p:ph type="title"/>
          </p:nvPr>
        </p:nvSpPr>
        <p:spPr/>
        <p:txBody>
          <a:bodyPr/>
          <a:lstStyle/>
          <a:p>
            <a:pPr eaLnBrk="1" hangingPunct="1"/>
            <a:endParaRPr lang="en-US" altLang="en-US"/>
          </a:p>
        </p:txBody>
      </p:sp>
      <p:sp>
        <p:nvSpPr>
          <p:cNvPr id="4099" name="Rectangle 3">
            <a:extLst>
              <a:ext uri="{FF2B5EF4-FFF2-40B4-BE49-F238E27FC236}">
                <a16:creationId xmlns:a16="http://schemas.microsoft.com/office/drawing/2014/main" id="{FD81BDB2-3FB3-2F44-A604-331DD6EC4C8D}"/>
              </a:ext>
            </a:extLst>
          </p:cNvPr>
          <p:cNvSpPr>
            <a:spLocks noGrp="1" noChangeArrowheads="1"/>
          </p:cNvSpPr>
          <p:nvPr>
            <p:ph type="body" idx="1"/>
          </p:nvPr>
        </p:nvSpPr>
        <p:spPr>
          <a:xfrm>
            <a:off x="457200" y="1798638"/>
            <a:ext cx="7010400" cy="4525962"/>
          </a:xfrm>
        </p:spPr>
        <p:txBody>
          <a:bodyPr/>
          <a:lstStyle/>
          <a:p>
            <a:pPr eaLnBrk="1" hangingPunct="1">
              <a:lnSpc>
                <a:spcPct val="130000"/>
              </a:lnSpc>
              <a:buFontTx/>
              <a:buNone/>
            </a:pPr>
            <a:r>
              <a:rPr lang="en-US" altLang="en-US" sz="2800">
                <a:latin typeface="Gill Sans MT" panose="020B0502020104020203" pitchFamily="34" charset="77"/>
              </a:rPr>
              <a:t>   It is the calling and the gifts of God that bring a person into the ministry of the Lord. Your gender does not determine your calling or your mission. As you dedicate yourself to the Lord and seek His face, you will be prepared to fulfill His will for your life.</a:t>
            </a:r>
          </a:p>
        </p:txBody>
      </p:sp>
      <p:pic>
        <p:nvPicPr>
          <p:cNvPr id="4100" name="Picture 4" descr="Deborah2">
            <a:extLst>
              <a:ext uri="{FF2B5EF4-FFF2-40B4-BE49-F238E27FC236}">
                <a16:creationId xmlns:a16="http://schemas.microsoft.com/office/drawing/2014/main" id="{0B681652-6C0B-4D45-9AB8-EA419731F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DABC4F23-CD5C-2042-B080-BBE0ED15C84A}"/>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pic>
        <p:nvPicPr>
          <p:cNvPr id="4102" name="Picture 6" descr="Flower">
            <a:extLst>
              <a:ext uri="{FF2B5EF4-FFF2-40B4-BE49-F238E27FC236}">
                <a16:creationId xmlns:a16="http://schemas.microsoft.com/office/drawing/2014/main" id="{63F1DC08-C7CA-D04C-94E1-3E157E9F5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3810000"/>
            <a:ext cx="21002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0705D4F-AC11-AB44-B4D8-9C244BF67746}"/>
              </a:ext>
            </a:extLst>
          </p:cNvPr>
          <p:cNvSpPr>
            <a:spLocks noGrp="1" noChangeArrowheads="1"/>
          </p:cNvSpPr>
          <p:nvPr>
            <p:ph type="title"/>
          </p:nvPr>
        </p:nvSpPr>
        <p:spPr/>
        <p:txBody>
          <a:bodyPr/>
          <a:lstStyle/>
          <a:p>
            <a:pPr eaLnBrk="1" hangingPunct="1"/>
            <a:endParaRPr lang="en-US" altLang="en-US"/>
          </a:p>
        </p:txBody>
      </p:sp>
      <p:sp>
        <p:nvSpPr>
          <p:cNvPr id="5123" name="Rectangle 3">
            <a:extLst>
              <a:ext uri="{FF2B5EF4-FFF2-40B4-BE49-F238E27FC236}">
                <a16:creationId xmlns:a16="http://schemas.microsoft.com/office/drawing/2014/main" id="{BF04691E-A868-624F-83B3-4E0677E57A7F}"/>
              </a:ext>
            </a:extLst>
          </p:cNvPr>
          <p:cNvSpPr>
            <a:spLocks noGrp="1" noChangeArrowheads="1"/>
          </p:cNvSpPr>
          <p:nvPr>
            <p:ph type="body" idx="1"/>
          </p:nvPr>
        </p:nvSpPr>
        <p:spPr>
          <a:xfrm>
            <a:off x="762000" y="1951038"/>
            <a:ext cx="7848600" cy="4525962"/>
          </a:xfrm>
        </p:spPr>
        <p:txBody>
          <a:bodyPr/>
          <a:lstStyle/>
          <a:p>
            <a:pPr eaLnBrk="1" hangingPunct="1">
              <a:lnSpc>
                <a:spcPct val="120000"/>
              </a:lnSpc>
              <a:buFontTx/>
              <a:buNone/>
            </a:pPr>
            <a:r>
              <a:rPr lang="en-US" altLang="en-US" sz="2800">
                <a:latin typeface="Gill Sans MT" panose="020B0502020104020203" pitchFamily="34" charset="77"/>
              </a:rPr>
              <a:t>   The resources Deborah had are available to you today. Deborah provides you an example of a woman who was willing to be used by God.</a:t>
            </a:r>
          </a:p>
        </p:txBody>
      </p:sp>
      <p:pic>
        <p:nvPicPr>
          <p:cNvPr id="5124" name="Picture 4" descr="Deborah2">
            <a:extLst>
              <a:ext uri="{FF2B5EF4-FFF2-40B4-BE49-F238E27FC236}">
                <a16:creationId xmlns:a16="http://schemas.microsoft.com/office/drawing/2014/main" id="{E0AF8128-194E-744A-BC5D-C7EEAB92A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57B43EB7-F245-F94C-B8DC-633D74CCFCA6}"/>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pic>
        <p:nvPicPr>
          <p:cNvPr id="5126" name="Picture 7" descr="Flower">
            <a:extLst>
              <a:ext uri="{FF2B5EF4-FFF2-40B4-BE49-F238E27FC236}">
                <a16:creationId xmlns:a16="http://schemas.microsoft.com/office/drawing/2014/main" id="{0858FB54-0C7B-B344-AFD1-27D6F7971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1993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D599F469-E8AA-5A4B-9339-8028D161BB51}"/>
              </a:ext>
            </a:extLst>
          </p:cNvPr>
          <p:cNvSpPr>
            <a:spLocks noGrp="1" noChangeArrowheads="1"/>
          </p:cNvSpPr>
          <p:nvPr>
            <p:ph type="body" idx="1"/>
          </p:nvPr>
        </p:nvSpPr>
        <p:spPr>
          <a:xfrm>
            <a:off x="914400" y="1722438"/>
            <a:ext cx="5943600" cy="4525962"/>
          </a:xfrm>
        </p:spPr>
        <p:txBody>
          <a:bodyPr/>
          <a:lstStyle/>
          <a:p>
            <a:pPr eaLnBrk="1" hangingPunct="1">
              <a:buFontTx/>
              <a:buNone/>
            </a:pPr>
            <a:r>
              <a:rPr lang="en-US" altLang="en-US" u="sng">
                <a:solidFill>
                  <a:srgbClr val="CC0000"/>
                </a:solidFill>
                <a:latin typeface="Gill Sans MT" panose="020B0502020104020203" pitchFamily="34" charset="77"/>
              </a:rPr>
              <a:t>Discover</a:t>
            </a:r>
            <a:r>
              <a:rPr lang="en-US" altLang="en-US">
                <a:solidFill>
                  <a:srgbClr val="CC0000"/>
                </a:solidFill>
                <a:latin typeface="Gill Sans MT" panose="020B0502020104020203" pitchFamily="34" charset="77"/>
              </a:rPr>
              <a:t> </a:t>
            </a:r>
          </a:p>
          <a:p>
            <a:pPr eaLnBrk="1" hangingPunct="1">
              <a:lnSpc>
                <a:spcPct val="30000"/>
              </a:lnSpc>
              <a:buFontTx/>
              <a:buNone/>
            </a:pPr>
            <a:endParaRPr lang="en-US" altLang="en-US">
              <a:solidFill>
                <a:srgbClr val="CC0000"/>
              </a:solidFill>
              <a:latin typeface="Gill Sans MT" panose="020B0502020104020203" pitchFamily="34" charset="77"/>
            </a:endParaRPr>
          </a:p>
          <a:p>
            <a:pPr eaLnBrk="1" hangingPunct="1">
              <a:buFontTx/>
              <a:buNone/>
            </a:pPr>
            <a:r>
              <a:rPr lang="en-US" altLang="en-US">
                <a:latin typeface="Gill Sans MT" panose="020B0502020104020203" pitchFamily="34" charset="77"/>
              </a:rPr>
              <a:t>* </a:t>
            </a:r>
            <a:r>
              <a:rPr lang="en-US" altLang="en-US" sz="2800">
                <a:latin typeface="Gill Sans MT" panose="020B0502020104020203" pitchFamily="34" charset="77"/>
              </a:rPr>
              <a:t>Her Role in Society</a:t>
            </a:r>
          </a:p>
          <a:p>
            <a:pPr eaLnBrk="1" hangingPunct="1">
              <a:buFontTx/>
              <a:buNone/>
            </a:pPr>
            <a:r>
              <a:rPr lang="en-US" altLang="en-US" sz="2800">
                <a:latin typeface="Gill Sans MT" panose="020B0502020104020203" pitchFamily="34" charset="77"/>
              </a:rPr>
              <a:t>* Her Leadership Abilities</a:t>
            </a:r>
          </a:p>
          <a:p>
            <a:pPr eaLnBrk="1" hangingPunct="1">
              <a:buFontTx/>
              <a:buNone/>
            </a:pPr>
            <a:r>
              <a:rPr lang="en-US" altLang="en-US" sz="2800">
                <a:latin typeface="Gill Sans MT" panose="020B0502020104020203" pitchFamily="34" charset="77"/>
              </a:rPr>
              <a:t>* Her Ability to Follow Through on a Commitment</a:t>
            </a:r>
          </a:p>
        </p:txBody>
      </p:sp>
      <p:pic>
        <p:nvPicPr>
          <p:cNvPr id="6147" name="Picture 4" descr="Deborah2">
            <a:extLst>
              <a:ext uri="{FF2B5EF4-FFF2-40B4-BE49-F238E27FC236}">
                <a16:creationId xmlns:a16="http://schemas.microsoft.com/office/drawing/2014/main" id="{E3921719-767A-9243-9881-A6EE9956D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a:extLst>
              <a:ext uri="{FF2B5EF4-FFF2-40B4-BE49-F238E27FC236}">
                <a16:creationId xmlns:a16="http://schemas.microsoft.com/office/drawing/2014/main" id="{FD5F0F1B-E23F-1C40-BC21-26515B70270D}"/>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
        <p:nvSpPr>
          <p:cNvPr id="6149" name="Rectangle 6">
            <a:extLst>
              <a:ext uri="{FF2B5EF4-FFF2-40B4-BE49-F238E27FC236}">
                <a16:creationId xmlns:a16="http://schemas.microsoft.com/office/drawing/2014/main" id="{78E9CB30-D7F4-8E41-A606-BFB91AEFFE82}"/>
              </a:ext>
            </a:extLst>
          </p:cNvPr>
          <p:cNvSpPr>
            <a:spLocks noGrp="1" noChangeArrowheads="1"/>
          </p:cNvSpPr>
          <p:nvPr>
            <p:ph type="title"/>
          </p:nvPr>
        </p:nvSpPr>
        <p:spPr/>
        <p:txBody>
          <a:bodyPr/>
          <a:lstStyle/>
          <a:p>
            <a:pPr eaLnBrk="1" hangingPunct="1"/>
            <a:endParaRPr lang="en-US" altLang="en-US"/>
          </a:p>
        </p:txBody>
      </p:sp>
      <p:pic>
        <p:nvPicPr>
          <p:cNvPr id="6150" name="Picture 7" descr="Flower">
            <a:extLst>
              <a:ext uri="{FF2B5EF4-FFF2-40B4-BE49-F238E27FC236}">
                <a16:creationId xmlns:a16="http://schemas.microsoft.com/office/drawing/2014/main" id="{ABD4CE99-AFAE-2448-A921-6A8E7227E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3810000"/>
            <a:ext cx="21002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81A61ED6-0A82-684F-B23B-6A6B1FA78AFB}"/>
              </a:ext>
            </a:extLst>
          </p:cNvPr>
          <p:cNvSpPr>
            <a:spLocks noGrp="1" noChangeArrowheads="1"/>
          </p:cNvSpPr>
          <p:nvPr>
            <p:ph type="body" idx="1"/>
          </p:nvPr>
        </p:nvSpPr>
        <p:spPr>
          <a:xfrm>
            <a:off x="457200" y="1219200"/>
            <a:ext cx="8458200" cy="5334000"/>
          </a:xfrm>
        </p:spPr>
        <p:txBody>
          <a:bodyPr/>
          <a:lstStyle/>
          <a:p>
            <a:pPr marL="609600" indent="-609600" eaLnBrk="1" hangingPunct="1">
              <a:lnSpc>
                <a:spcPct val="90000"/>
              </a:lnSpc>
              <a:buFontTx/>
              <a:buNone/>
            </a:pPr>
            <a:r>
              <a:rPr lang="en-US" altLang="en-US" sz="2800" b="1" u="sng">
                <a:solidFill>
                  <a:srgbClr val="CC0000"/>
                </a:solidFill>
                <a:latin typeface="Gill Sans MT" panose="020B0502020104020203" pitchFamily="34" charset="77"/>
              </a:rPr>
              <a:t>Going Deeper</a:t>
            </a:r>
          </a:p>
          <a:p>
            <a:pPr marL="609600" indent="-609600" eaLnBrk="1" hangingPunct="1">
              <a:lnSpc>
                <a:spcPct val="40000"/>
              </a:lnSpc>
              <a:buFontTx/>
              <a:buNone/>
            </a:pPr>
            <a:endParaRPr lang="en-US" altLang="en-US" sz="2800" b="1">
              <a:solidFill>
                <a:srgbClr val="CC0000"/>
              </a:solidFill>
              <a:latin typeface="Gill Sans MT" panose="020B0502020104020203" pitchFamily="34" charset="77"/>
            </a:endParaRPr>
          </a:p>
          <a:p>
            <a:pPr marL="609600" indent="-609600" eaLnBrk="1" hangingPunct="1">
              <a:lnSpc>
                <a:spcPct val="90000"/>
              </a:lnSpc>
              <a:buFontTx/>
              <a:buAutoNum type="arabicPeriod"/>
            </a:pPr>
            <a:r>
              <a:rPr lang="en-US" altLang="en-US" sz="2800">
                <a:latin typeface="Gill Sans MT" panose="020B0502020104020203" pitchFamily="34" charset="77"/>
              </a:rPr>
              <a:t>Describe the political situation in Israel at the time of Deborah’s judgeship. </a:t>
            </a:r>
            <a:r>
              <a:rPr lang="en-US" altLang="en-US" sz="2000">
                <a:latin typeface="Gill Sans MT" panose="020B0502020104020203" pitchFamily="34" charset="77"/>
              </a:rPr>
              <a:t>(Verses 1-3)</a:t>
            </a:r>
          </a:p>
          <a:p>
            <a:pPr marL="609600" indent="-609600" eaLnBrk="1" hangingPunct="1">
              <a:lnSpc>
                <a:spcPct val="90000"/>
              </a:lnSpc>
              <a:buFontTx/>
              <a:buAutoNum type="arabicPeriod"/>
            </a:pPr>
            <a:endParaRPr lang="en-US" altLang="en-US" sz="2000">
              <a:latin typeface="Gill Sans MT" panose="020B0502020104020203" pitchFamily="34" charset="77"/>
            </a:endParaRPr>
          </a:p>
          <a:p>
            <a:pPr marL="609600" indent="-609600" eaLnBrk="1" hangingPunct="1">
              <a:lnSpc>
                <a:spcPct val="90000"/>
              </a:lnSpc>
              <a:buFontTx/>
              <a:buNone/>
            </a:pPr>
            <a:r>
              <a:rPr lang="en-US" altLang="en-US" sz="2800">
                <a:latin typeface="Gill Sans MT" panose="020B0502020104020203" pitchFamily="34" charset="77"/>
              </a:rPr>
              <a:t>2. What were the directions Deborah gave to Barak? </a:t>
            </a:r>
            <a:r>
              <a:rPr lang="en-US" altLang="en-US" sz="2000">
                <a:latin typeface="Gill Sans MT" panose="020B0502020104020203" pitchFamily="34" charset="77"/>
              </a:rPr>
              <a:t>(Verses 5-7)</a:t>
            </a:r>
          </a:p>
          <a:p>
            <a:pPr marL="609600" indent="-609600" eaLnBrk="1" hangingPunct="1">
              <a:lnSpc>
                <a:spcPct val="90000"/>
              </a:lnSpc>
              <a:buFontTx/>
              <a:buNone/>
            </a:pPr>
            <a:endParaRPr lang="en-US" altLang="en-US" sz="2000">
              <a:latin typeface="Gill Sans MT" panose="020B0502020104020203" pitchFamily="34" charset="77"/>
            </a:endParaRPr>
          </a:p>
          <a:p>
            <a:pPr marL="609600" indent="-609600" eaLnBrk="1" hangingPunct="1">
              <a:lnSpc>
                <a:spcPct val="90000"/>
              </a:lnSpc>
              <a:buFontTx/>
              <a:buNone/>
            </a:pPr>
            <a:r>
              <a:rPr lang="en-US" altLang="en-US" sz="2800">
                <a:latin typeface="Gill Sans MT" panose="020B0502020104020203" pitchFamily="34" charset="77"/>
              </a:rPr>
              <a:t>3. Barak responded with what unusual request? </a:t>
            </a:r>
            <a:r>
              <a:rPr lang="en-US" altLang="en-US" sz="2000">
                <a:latin typeface="Gill Sans MT" panose="020B0502020104020203" pitchFamily="34" charset="77"/>
              </a:rPr>
              <a:t>(Verses 4-8)</a:t>
            </a:r>
          </a:p>
          <a:p>
            <a:pPr marL="609600" indent="-609600" eaLnBrk="1" hangingPunct="1">
              <a:lnSpc>
                <a:spcPct val="90000"/>
              </a:lnSpc>
              <a:buFontTx/>
              <a:buNone/>
            </a:pPr>
            <a:r>
              <a:rPr lang="en-US" altLang="en-US" sz="2400">
                <a:latin typeface="Gill Sans MT" panose="020B0502020104020203" pitchFamily="34" charset="77"/>
              </a:rPr>
              <a:t>       </a:t>
            </a:r>
            <a:r>
              <a:rPr lang="en-US" altLang="en-US" sz="2400" b="1">
                <a:solidFill>
                  <a:srgbClr val="CC0000"/>
                </a:solidFill>
                <a:latin typeface="Gill Sans MT" panose="020B0502020104020203" pitchFamily="34" charset="77"/>
              </a:rPr>
              <a:t>Note:</a:t>
            </a:r>
            <a:r>
              <a:rPr lang="en-US" altLang="en-US" sz="2400">
                <a:solidFill>
                  <a:srgbClr val="CC0000"/>
                </a:solidFill>
                <a:latin typeface="Gill Sans MT" panose="020B0502020104020203" pitchFamily="34" charset="77"/>
              </a:rPr>
              <a:t> It was most unusual for a woman to go with the men into battle. Yet Deborah agreed to go without any apparent hesitation. Deborah then told Barak that the honor of capturing Sisera would not be his, but instead would go to a woman. (Verse 9)</a:t>
            </a:r>
          </a:p>
        </p:txBody>
      </p:sp>
      <p:pic>
        <p:nvPicPr>
          <p:cNvPr id="7171" name="Picture 4" descr="Deborah2">
            <a:extLst>
              <a:ext uri="{FF2B5EF4-FFF2-40B4-BE49-F238E27FC236}">
                <a16:creationId xmlns:a16="http://schemas.microsoft.com/office/drawing/2014/main" id="{5FAF6AEC-3386-8A48-8AEF-C9074F9B8DE3}"/>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1133475"/>
          </a:xfrm>
          <a:noFill/>
        </p:spPr>
      </p:pic>
      <p:sp>
        <p:nvSpPr>
          <p:cNvPr id="7172" name="Text Box 5">
            <a:extLst>
              <a:ext uri="{FF2B5EF4-FFF2-40B4-BE49-F238E27FC236}">
                <a16:creationId xmlns:a16="http://schemas.microsoft.com/office/drawing/2014/main" id="{0B81533D-D256-C849-BC23-984D120611E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190264F-3929-574B-A795-EF6C8E518212}"/>
              </a:ext>
            </a:extLst>
          </p:cNvPr>
          <p:cNvSpPr>
            <a:spLocks noGrp="1" noChangeArrowheads="1"/>
          </p:cNvSpPr>
          <p:nvPr>
            <p:ph type="title"/>
          </p:nvPr>
        </p:nvSpPr>
        <p:spPr/>
        <p:txBody>
          <a:bodyPr/>
          <a:lstStyle/>
          <a:p>
            <a:pPr eaLnBrk="1" hangingPunct="1"/>
            <a:endParaRPr lang="en-US" altLang="en-US"/>
          </a:p>
        </p:txBody>
      </p:sp>
      <p:sp>
        <p:nvSpPr>
          <p:cNvPr id="8195" name="Rectangle 3">
            <a:extLst>
              <a:ext uri="{FF2B5EF4-FFF2-40B4-BE49-F238E27FC236}">
                <a16:creationId xmlns:a16="http://schemas.microsoft.com/office/drawing/2014/main" id="{4A06FFB2-38B2-3A4A-9B69-7E5601FA50BF}"/>
              </a:ext>
            </a:extLst>
          </p:cNvPr>
          <p:cNvSpPr>
            <a:spLocks noGrp="1" noChangeArrowheads="1"/>
          </p:cNvSpPr>
          <p:nvPr>
            <p:ph type="body" idx="1"/>
          </p:nvPr>
        </p:nvSpPr>
        <p:spPr>
          <a:xfrm>
            <a:off x="457200" y="1371600"/>
            <a:ext cx="8229600" cy="4525963"/>
          </a:xfrm>
        </p:spPr>
        <p:txBody>
          <a:bodyPr/>
          <a:lstStyle/>
          <a:p>
            <a:pPr eaLnBrk="1" hangingPunct="1">
              <a:lnSpc>
                <a:spcPct val="80000"/>
              </a:lnSpc>
              <a:buFontTx/>
              <a:buNone/>
            </a:pPr>
            <a:r>
              <a:rPr lang="en-US" altLang="en-US" sz="2800">
                <a:latin typeface="Gill Sans MT" panose="020B0502020104020203" pitchFamily="34" charset="77"/>
              </a:rPr>
              <a:t>4. Read the account of the battle in verses </a:t>
            </a:r>
            <a:r>
              <a:rPr lang="en-US" altLang="en-US" sz="2400">
                <a:latin typeface="Gill Sans MT" panose="020B0502020104020203" pitchFamily="34" charset="77"/>
              </a:rPr>
              <a:t>10-16.</a:t>
            </a:r>
          </a:p>
          <a:p>
            <a:pPr eaLnBrk="1" hangingPunct="1">
              <a:lnSpc>
                <a:spcPct val="40000"/>
              </a:lnSpc>
              <a:buFontTx/>
              <a:buNone/>
            </a:pPr>
            <a:endParaRPr lang="en-US" altLang="en-US" sz="2800">
              <a:latin typeface="Gill Sans MT" panose="020B0502020104020203" pitchFamily="34" charset="77"/>
            </a:endParaRPr>
          </a:p>
          <a:p>
            <a:pPr eaLnBrk="1" hangingPunct="1">
              <a:lnSpc>
                <a:spcPct val="80000"/>
              </a:lnSpc>
              <a:buFontTx/>
              <a:buNone/>
            </a:pPr>
            <a:r>
              <a:rPr lang="en-US" altLang="en-US" sz="2800">
                <a:latin typeface="Gill Sans MT" panose="020B0502020104020203" pitchFamily="34" charset="77"/>
              </a:rPr>
              <a:t>5. Sisera fled away to the tent of what woman? </a:t>
            </a:r>
            <a:r>
              <a:rPr lang="en-US" altLang="en-US" sz="2000">
                <a:latin typeface="Gill Sans MT" panose="020B0502020104020203" pitchFamily="34" charset="77"/>
              </a:rPr>
              <a:t>(Verse 17)</a:t>
            </a:r>
          </a:p>
          <a:p>
            <a:pPr eaLnBrk="1" hangingPunct="1">
              <a:lnSpc>
                <a:spcPct val="40000"/>
              </a:lnSpc>
              <a:buFontTx/>
              <a:buNone/>
            </a:pPr>
            <a:endParaRPr lang="en-US" altLang="en-US" sz="2000">
              <a:latin typeface="Gill Sans MT" panose="020B0502020104020203" pitchFamily="34" charset="77"/>
            </a:endParaRPr>
          </a:p>
          <a:p>
            <a:pPr eaLnBrk="1" hangingPunct="1">
              <a:lnSpc>
                <a:spcPct val="80000"/>
              </a:lnSpc>
              <a:buFontTx/>
              <a:buNone/>
            </a:pPr>
            <a:r>
              <a:rPr lang="en-US" altLang="en-US" sz="2800">
                <a:latin typeface="Gill Sans MT" panose="020B0502020104020203" pitchFamily="34" charset="77"/>
              </a:rPr>
              <a:t>6. Jael extended the traditional hospitality to Sisera and invited him to come into her tent. </a:t>
            </a:r>
            <a:r>
              <a:rPr lang="en-US" altLang="en-US" sz="2400">
                <a:latin typeface="Gill Sans MT" panose="020B0502020104020203" pitchFamily="34" charset="77"/>
              </a:rPr>
              <a:t>Read verses 17-20</a:t>
            </a:r>
            <a:r>
              <a:rPr lang="en-US" altLang="en-US">
                <a:latin typeface="Gill Sans MT" panose="020B0502020104020203" pitchFamily="34" charset="77"/>
              </a:rPr>
              <a:t>.</a:t>
            </a:r>
          </a:p>
          <a:p>
            <a:pPr eaLnBrk="1" hangingPunct="1">
              <a:lnSpc>
                <a:spcPct val="40000"/>
              </a:lnSpc>
              <a:buFontTx/>
              <a:buNone/>
            </a:pPr>
            <a:endParaRPr lang="en-US" altLang="en-US">
              <a:latin typeface="Gill Sans MT" panose="020B0502020104020203" pitchFamily="34" charset="77"/>
            </a:endParaRPr>
          </a:p>
          <a:p>
            <a:pPr eaLnBrk="1" hangingPunct="1">
              <a:lnSpc>
                <a:spcPct val="80000"/>
              </a:lnSpc>
              <a:buFontTx/>
              <a:buNone/>
            </a:pPr>
            <a:r>
              <a:rPr lang="en-US" altLang="en-US" sz="2800">
                <a:latin typeface="Gill Sans MT" panose="020B0502020104020203" pitchFamily="34" charset="77"/>
              </a:rPr>
              <a:t>7. What brave act did Jael perform that ended Sisera’s life? </a:t>
            </a:r>
            <a:r>
              <a:rPr lang="en-US" altLang="en-US" sz="2400">
                <a:latin typeface="Gill Sans MT" panose="020B0502020104020203" pitchFamily="34" charset="77"/>
              </a:rPr>
              <a:t>(Verses 21-22)</a:t>
            </a:r>
          </a:p>
          <a:p>
            <a:pPr eaLnBrk="1" hangingPunct="1">
              <a:lnSpc>
                <a:spcPct val="30000"/>
              </a:lnSpc>
              <a:buFontTx/>
              <a:buNone/>
            </a:pPr>
            <a:endParaRPr lang="en-US" altLang="en-US" sz="2400">
              <a:latin typeface="Gill Sans MT" panose="020B0502020104020203" pitchFamily="34" charset="77"/>
            </a:endParaRPr>
          </a:p>
          <a:p>
            <a:pPr eaLnBrk="1" hangingPunct="1">
              <a:lnSpc>
                <a:spcPct val="80000"/>
              </a:lnSpc>
              <a:buFontTx/>
              <a:buNone/>
            </a:pPr>
            <a:r>
              <a:rPr lang="en-US" altLang="en-US" sz="2800">
                <a:latin typeface="Gill Sans MT" panose="020B0502020104020203" pitchFamily="34" charset="77"/>
              </a:rPr>
              <a:t>8. What was the response of the people when Deborah and Barak came back victorious from the battle? </a:t>
            </a:r>
            <a:r>
              <a:rPr lang="en-US" altLang="en-US" sz="2400">
                <a:latin typeface="Gill Sans MT" panose="020B0502020104020203" pitchFamily="34" charset="77"/>
              </a:rPr>
              <a:t>(Judges 5:1-3</a:t>
            </a:r>
            <a:r>
              <a:rPr lang="en-US" altLang="en-US" sz="2800">
                <a:latin typeface="Gill Sans MT" panose="020B0502020104020203" pitchFamily="34" charset="77"/>
              </a:rPr>
              <a:t>)</a:t>
            </a:r>
          </a:p>
        </p:txBody>
      </p:sp>
      <p:pic>
        <p:nvPicPr>
          <p:cNvPr id="8196" name="Picture 4" descr="Deborah2">
            <a:extLst>
              <a:ext uri="{FF2B5EF4-FFF2-40B4-BE49-F238E27FC236}">
                <a16:creationId xmlns:a16="http://schemas.microsoft.com/office/drawing/2014/main" id="{A7C5A7AE-D901-9549-ADB8-9731B9FF3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57305EFB-5BFC-584B-A746-DADB41FBD83E}"/>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A5BF6B6-2C9C-E742-A713-2D9186D01528}"/>
              </a:ext>
            </a:extLst>
          </p:cNvPr>
          <p:cNvSpPr>
            <a:spLocks noGrp="1" noChangeArrowheads="1"/>
          </p:cNvSpPr>
          <p:nvPr>
            <p:ph type="title"/>
          </p:nvPr>
        </p:nvSpPr>
        <p:spPr/>
        <p:txBody>
          <a:bodyPr/>
          <a:lstStyle/>
          <a:p>
            <a:pPr eaLnBrk="1" hangingPunct="1"/>
            <a:endParaRPr lang="en-US" altLang="en-US"/>
          </a:p>
        </p:txBody>
      </p:sp>
      <p:sp>
        <p:nvSpPr>
          <p:cNvPr id="9219" name="Rectangle 3">
            <a:extLst>
              <a:ext uri="{FF2B5EF4-FFF2-40B4-BE49-F238E27FC236}">
                <a16:creationId xmlns:a16="http://schemas.microsoft.com/office/drawing/2014/main" id="{55CFC80C-260A-4541-BE81-861FE3DC9684}"/>
              </a:ext>
            </a:extLst>
          </p:cNvPr>
          <p:cNvSpPr>
            <a:spLocks noGrp="1" noChangeArrowheads="1"/>
          </p:cNvSpPr>
          <p:nvPr>
            <p:ph type="body" idx="1"/>
          </p:nvPr>
        </p:nvSpPr>
        <p:spPr>
          <a:xfrm>
            <a:off x="457200" y="1219200"/>
            <a:ext cx="8229600" cy="4525963"/>
          </a:xfrm>
        </p:spPr>
        <p:txBody>
          <a:bodyPr/>
          <a:lstStyle/>
          <a:p>
            <a:pPr eaLnBrk="1" hangingPunct="1">
              <a:lnSpc>
                <a:spcPct val="90000"/>
              </a:lnSpc>
              <a:buFontTx/>
              <a:buNone/>
            </a:pPr>
            <a:r>
              <a:rPr lang="en-US" altLang="en-US" sz="2800" b="1" u="sng">
                <a:solidFill>
                  <a:srgbClr val="CC0000"/>
                </a:solidFill>
                <a:latin typeface="Gill Sans MT" panose="020B0502020104020203" pitchFamily="34" charset="77"/>
              </a:rPr>
              <a:t>Words for Today</a:t>
            </a:r>
          </a:p>
          <a:p>
            <a:pPr eaLnBrk="1" hangingPunct="1">
              <a:lnSpc>
                <a:spcPct val="20000"/>
              </a:lnSpc>
              <a:buFontTx/>
              <a:buNone/>
            </a:pPr>
            <a:endParaRPr lang="en-US" altLang="en-US" sz="2800" b="1" u="sng">
              <a:solidFill>
                <a:srgbClr val="CC0000"/>
              </a:solidFill>
              <a:latin typeface="Gill Sans MT" panose="020B0502020104020203" pitchFamily="34" charset="77"/>
            </a:endParaRPr>
          </a:p>
          <a:p>
            <a:pPr eaLnBrk="1" hangingPunct="1">
              <a:lnSpc>
                <a:spcPct val="90000"/>
              </a:lnSpc>
            </a:pPr>
            <a:r>
              <a:rPr lang="en-US" altLang="en-US" sz="2800">
                <a:latin typeface="Gill Sans MT" panose="020B0502020104020203" pitchFamily="34" charset="77"/>
              </a:rPr>
              <a:t>9. How do I react when given a challenge?</a:t>
            </a:r>
          </a:p>
          <a:p>
            <a:pPr eaLnBrk="1" hangingPunct="1">
              <a:lnSpc>
                <a:spcPct val="50000"/>
              </a:lnSpc>
              <a:buFontTx/>
              <a:buNone/>
            </a:pPr>
            <a:endParaRPr lang="en-US" altLang="en-US" sz="2800">
              <a:latin typeface="Gill Sans MT" panose="020B0502020104020203" pitchFamily="34" charset="77"/>
            </a:endParaRPr>
          </a:p>
          <a:p>
            <a:pPr eaLnBrk="1" hangingPunct="1">
              <a:lnSpc>
                <a:spcPct val="90000"/>
              </a:lnSpc>
            </a:pPr>
            <a:r>
              <a:rPr lang="en-US" altLang="en-US" sz="2800">
                <a:latin typeface="Gill Sans MT" panose="020B0502020104020203" pitchFamily="34" charset="77"/>
              </a:rPr>
              <a:t>10. How can I become more willing to go forward with courage, trusting God to empower me with the talents and abilities I will need for the work I am to do?</a:t>
            </a:r>
          </a:p>
          <a:p>
            <a:pPr eaLnBrk="1" hangingPunct="1">
              <a:lnSpc>
                <a:spcPct val="20000"/>
              </a:lnSpc>
              <a:buFontTx/>
              <a:buNone/>
            </a:pPr>
            <a:endParaRPr lang="en-US" altLang="en-US" sz="2800">
              <a:latin typeface="Gill Sans MT" panose="020B0502020104020203" pitchFamily="34" charset="77"/>
            </a:endParaRPr>
          </a:p>
          <a:p>
            <a:pPr eaLnBrk="1" hangingPunct="1">
              <a:lnSpc>
                <a:spcPct val="90000"/>
              </a:lnSpc>
            </a:pPr>
            <a:r>
              <a:rPr lang="en-US" altLang="en-US" sz="2800">
                <a:latin typeface="Gill Sans MT" panose="020B0502020104020203" pitchFamily="34" charset="77"/>
              </a:rPr>
              <a:t>11. Think of a time when you were asked to do a task you did not feel capable of handling. Where did you turn for help? If you found the confidence you needed to fulfill the job, how did you do so? Have you more than one source of encouragement available? Explain.</a:t>
            </a:r>
          </a:p>
        </p:txBody>
      </p:sp>
      <p:pic>
        <p:nvPicPr>
          <p:cNvPr id="9220" name="Picture 4" descr="Deborah2">
            <a:extLst>
              <a:ext uri="{FF2B5EF4-FFF2-40B4-BE49-F238E27FC236}">
                <a16:creationId xmlns:a16="http://schemas.microsoft.com/office/drawing/2014/main" id="{F206BC9C-7D6D-FE45-9C8C-1565748DB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ABD61BB5-C98B-BE42-8966-44FDBAF6B08C}"/>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CC84D9A-FB18-5643-977D-D1F19EB59472}"/>
              </a:ext>
            </a:extLst>
          </p:cNvPr>
          <p:cNvSpPr>
            <a:spLocks noGrp="1" noChangeArrowheads="1"/>
          </p:cNvSpPr>
          <p:nvPr>
            <p:ph type="title"/>
          </p:nvPr>
        </p:nvSpPr>
        <p:spPr/>
        <p:txBody>
          <a:bodyPr/>
          <a:lstStyle/>
          <a:p>
            <a:pPr eaLnBrk="1" hangingPunct="1"/>
            <a:endParaRPr lang="en-US" altLang="en-US"/>
          </a:p>
        </p:txBody>
      </p:sp>
      <p:sp>
        <p:nvSpPr>
          <p:cNvPr id="10243" name="Rectangle 3">
            <a:extLst>
              <a:ext uri="{FF2B5EF4-FFF2-40B4-BE49-F238E27FC236}">
                <a16:creationId xmlns:a16="http://schemas.microsoft.com/office/drawing/2014/main" id="{F1502DEA-223B-B54B-910F-87368B5FEB74}"/>
              </a:ext>
            </a:extLst>
          </p:cNvPr>
          <p:cNvSpPr>
            <a:spLocks noGrp="1" noChangeArrowheads="1"/>
          </p:cNvSpPr>
          <p:nvPr>
            <p:ph type="body" idx="1"/>
          </p:nvPr>
        </p:nvSpPr>
        <p:spPr>
          <a:xfrm>
            <a:off x="457200" y="1600200"/>
            <a:ext cx="6781800" cy="4525963"/>
          </a:xfrm>
        </p:spPr>
        <p:txBody>
          <a:bodyPr/>
          <a:lstStyle/>
          <a:p>
            <a:pPr marL="609600" indent="-609600" eaLnBrk="1" hangingPunct="1">
              <a:buFontTx/>
              <a:buNone/>
            </a:pPr>
            <a:r>
              <a:rPr lang="en-US" altLang="en-US" sz="2800" b="1" u="sng">
                <a:solidFill>
                  <a:srgbClr val="CC0000"/>
                </a:solidFill>
                <a:latin typeface="Gill Sans MT" panose="020B0502020104020203" pitchFamily="34" charset="77"/>
              </a:rPr>
              <a:t>Questions for Discussion</a:t>
            </a:r>
          </a:p>
          <a:p>
            <a:pPr marL="609600" indent="-609600" eaLnBrk="1" hangingPunct="1">
              <a:lnSpc>
                <a:spcPct val="40000"/>
              </a:lnSpc>
              <a:buFontTx/>
              <a:buNone/>
            </a:pPr>
            <a:endParaRPr lang="en-US" altLang="en-US" sz="2800" b="1" u="sng">
              <a:solidFill>
                <a:srgbClr val="CC0000"/>
              </a:solidFill>
              <a:latin typeface="Gill Sans MT" panose="020B0502020104020203" pitchFamily="34" charset="77"/>
            </a:endParaRPr>
          </a:p>
          <a:p>
            <a:pPr marL="609600" indent="-609600" eaLnBrk="1" hangingPunct="1">
              <a:buFontTx/>
              <a:buAutoNum type="arabicPeriod"/>
            </a:pPr>
            <a:r>
              <a:rPr lang="en-US" altLang="en-US" sz="2800">
                <a:latin typeface="Gill Sans MT" panose="020B0502020104020203" pitchFamily="34" charset="77"/>
              </a:rPr>
              <a:t>If a woman had the right to prophesy, may she not also have the right to preach?</a:t>
            </a:r>
          </a:p>
          <a:p>
            <a:pPr marL="609600" indent="-609600" eaLnBrk="1" hangingPunct="1">
              <a:lnSpc>
                <a:spcPct val="60000"/>
              </a:lnSpc>
              <a:buFontTx/>
              <a:buNone/>
            </a:pPr>
            <a:endParaRPr lang="en-US" altLang="en-US" sz="2800">
              <a:latin typeface="Gill Sans MT" panose="020B0502020104020203" pitchFamily="34" charset="77"/>
            </a:endParaRPr>
          </a:p>
          <a:p>
            <a:pPr marL="609600" indent="-609600" eaLnBrk="1" hangingPunct="1">
              <a:buFontTx/>
              <a:buNone/>
            </a:pPr>
            <a:r>
              <a:rPr lang="en-US" altLang="en-US" sz="2800">
                <a:latin typeface="Gill Sans MT" panose="020B0502020104020203" pitchFamily="34" charset="77"/>
              </a:rPr>
              <a:t>2.   Does this story suggest a need for women to become involved in politics? If so, when might this be especially important? Explain.</a:t>
            </a:r>
          </a:p>
        </p:txBody>
      </p:sp>
      <p:pic>
        <p:nvPicPr>
          <p:cNvPr id="10244" name="Picture 4" descr="Deborah2">
            <a:extLst>
              <a:ext uri="{FF2B5EF4-FFF2-40B4-BE49-F238E27FC236}">
                <a16:creationId xmlns:a16="http://schemas.microsoft.com/office/drawing/2014/main" id="{B8B2DB72-1841-F249-AABA-68BC420D2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4B7B7BB9-73D3-894F-82E3-ABE7C175DA07}"/>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Deborah</a:t>
            </a:r>
          </a:p>
          <a:p>
            <a:pPr algn="ctr" eaLnBrk="1" hangingPunct="1"/>
            <a:r>
              <a:rPr lang="en-US" altLang="en-US" sz="1200">
                <a:solidFill>
                  <a:srgbClr val="D7E023"/>
                </a:solidFill>
                <a:latin typeface="TrajanPro-Regular" charset="0"/>
              </a:rPr>
              <a:t>Her Name Means “Bee”</a:t>
            </a:r>
            <a:endParaRPr lang="en-US" altLang="en-US"/>
          </a:p>
        </p:txBody>
      </p:sp>
      <p:pic>
        <p:nvPicPr>
          <p:cNvPr id="10246" name="Picture 6" descr="Flower">
            <a:extLst>
              <a:ext uri="{FF2B5EF4-FFF2-40B4-BE49-F238E27FC236}">
                <a16:creationId xmlns:a16="http://schemas.microsoft.com/office/drawing/2014/main" id="{F7835E72-3F5D-4B43-AE8E-D4A3CE043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4038600"/>
            <a:ext cx="1943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TotalTime>
  <Words>850</Words>
  <Application>Microsoft Macintosh PowerPoint</Application>
  <PresentationFormat>On-screen Show (4:3)</PresentationFormat>
  <Paragraphs>76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Trajan Pro</vt:lpstr>
      <vt:lpstr>Gill Sans MT</vt:lpstr>
      <vt:lpstr>TrajanPro-Regular</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9</cp:revision>
  <dcterms:created xsi:type="dcterms:W3CDTF">2008-11-05T15:31:33Z</dcterms:created>
  <dcterms:modified xsi:type="dcterms:W3CDTF">2018-04-26T23:40:06Z</dcterms:modified>
</cp:coreProperties>
</file>